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6" r:id="rId3"/>
    <p:sldId id="267" r:id="rId4"/>
    <p:sldId id="268" r:id="rId5"/>
    <p:sldId id="259" r:id="rId6"/>
    <p:sldId id="269" r:id="rId7"/>
    <p:sldId id="256" r:id="rId8"/>
    <p:sldId id="260" r:id="rId9"/>
    <p:sldId id="261" r:id="rId10"/>
    <p:sldId id="270" r:id="rId11"/>
    <p:sldId id="262" r:id="rId12"/>
    <p:sldId id="263" r:id="rId13"/>
    <p:sldId id="265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rcRect t="3801" b="2751"/>
          <a:stretch>
            <a:fillRect/>
          </a:stretch>
        </p:blipFill>
        <p:spPr>
          <a:xfrm>
            <a:off x="6321370" y="3717032"/>
            <a:ext cx="2571110" cy="301440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4704" y="548681"/>
            <a:ext cx="8110700" cy="5952153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Выполнила Зотова Е.А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792088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«Знакомство с геометрическими фигурами»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270983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фигуры не хватает?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755573" y="1196751"/>
          <a:ext cx="7488834" cy="4968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6278"/>
                <a:gridCol w="2496278"/>
                <a:gridCol w="2496278"/>
              </a:tblGrid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1403648" y="1700808"/>
            <a:ext cx="1080120" cy="10801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1844824"/>
            <a:ext cx="936104" cy="93610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732240" y="1844824"/>
            <a:ext cx="1152128" cy="936104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350100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660232" y="3356992"/>
            <a:ext cx="1080120" cy="108012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851920" y="3501008"/>
            <a:ext cx="1152128" cy="93610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259632" y="5157192"/>
            <a:ext cx="1152128" cy="936104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923928" y="5013176"/>
            <a:ext cx="1080120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660232" y="5085184"/>
            <a:ext cx="936104" cy="9361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eautiful_summer_landscapes_design_vector_534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374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каких геометрических фигур состоит дом?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Крыша-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Дом –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Окно-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3501008"/>
            <a:ext cx="2232248" cy="23042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508104" y="1700808"/>
            <a:ext cx="2376264" cy="18002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4293096"/>
            <a:ext cx="12961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8881E-6 L -0.42135 -0.089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5 -0.10476 C 0.05729 -0.09135 0.07639 -0.0777 0.08472 -0.06059 C 0.09306 -0.04185 0.0974 -0.01965 0.10174 0.00255 C 0.10625 0.02475 0.10174 0.04325 0.0974 0.0636 C 0.09306 0.08257 0.08698 0.10315 0.07188 0.1198 C 0.05938 0.13715 0.03802 0.15056 0.01528 0.16097 C -0.00625 0.17114 -0.03125 0.17785 -0.05677 0.18132 C -0.08212 0.18479 -0.10729 0.18479 -0.13073 0.18132 C -0.15607 0.17785 -0.17899 0.16929 -0.19809 0.15565 C -0.21719 0.14385 -0.2342 0.12859 -0.24253 0.10986 C -0.25295 0.09274 -0.25729 0.06892 -0.25729 0.05019 C -0.25937 0.03146 -0.25729 0.00926 -0.24635 -0.00925 C -0.23628 -0.02659 -0.21719 -0.04 -0.19184 -0.04694 C -0.16632 -0.05203 -0.14114 -0.04509 -0.12413 -0.0333 C -0.10937 -0.0215 -0.09878 -0.00254 -0.0967 0.01943 C -0.0967 0.04163 -0.09878 0.06198 -0.10937 0.0791 C -0.11996 0.09621 -0.11771 0.09945 -0.15989 0.12165 C -0.19809 0.1457 -0.23628 0.13876 -0.25937 0.14038 C -0.28246 0.14038 -0.30156 0.13345 -0.32448 0.12674 C -0.35035 0.11841 -0.37101 0.10315 -0.38594 0.08951 C -0.40087 0.07586 -0.40694 0.05875 -0.41545 0.03146 C -0.42135 0.00417 -0.42135 -0.00925 -0.42135 -0.03006 C -0.42135 -0.05041 -0.42135 -0.07076 -0.42135 -0.09135 " pathEditMode="relative" rAng="0" ptsTypes="fffffffffffffffffff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953E-6 L -0.47256 0.104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953E-6 L -0.42534 -0.125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каких геометрических фигур состоит рыба?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Плавники – </a:t>
            </a:r>
          </a:p>
          <a:p>
            <a:r>
              <a:rPr lang="ru-RU" dirty="0" smtClean="0"/>
              <a:t> Рот - </a:t>
            </a:r>
          </a:p>
          <a:p>
            <a:r>
              <a:rPr lang="ru-RU" dirty="0" smtClean="0"/>
              <a:t>Хвост –</a:t>
            </a:r>
          </a:p>
          <a:p>
            <a:r>
              <a:rPr lang="ru-RU" dirty="0" smtClean="0"/>
              <a:t>Глаз – </a:t>
            </a:r>
          </a:p>
          <a:p>
            <a:r>
              <a:rPr lang="ru-RU" dirty="0" smtClean="0"/>
              <a:t>Туловище -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059832" y="3212976"/>
            <a:ext cx="3672408" cy="19442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563888" y="3789040"/>
            <a:ext cx="360040" cy="36004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>
            <a:off x="6749736" y="3878544"/>
            <a:ext cx="648072" cy="64807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644861">
            <a:off x="2744566" y="3975997"/>
            <a:ext cx="360040" cy="28803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5630304">
            <a:off x="4691685" y="2826558"/>
            <a:ext cx="432048" cy="360040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969302">
            <a:off x="4862082" y="5159243"/>
            <a:ext cx="360040" cy="360040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51526E-7 L -0.09965 -0.179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6725E-6 L -0.05521 -0.503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66235E-6 L -0.07083 -0.259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0.23843 C 0.01163 -0.20999 0.03316 -0.18085 0.04271 -0.14361 C 0.05243 -0.1036 0.05747 -0.05596 0.06215 -0.00809 C 0.06736 0.03909 0.06215 0.07933 0.05747 0.12327 C 0.05243 0.1642 0.04531 0.20791 0.02813 0.24376 C 0.01389 0.28123 -0.01024 0.31013 -0.03646 0.33257 C -0.06076 0.35407 -0.08958 0.36864 -0.1184 0.37605 C -0.14687 0.38391 -0.17587 0.38391 -0.20243 0.37605 C -0.23142 0.36864 -0.25764 0.34991 -0.27951 0.32077 C -0.30087 0.29556 -0.32014 0.26226 -0.33003 0.22248 C -0.34184 0.18548 -0.34653 0.13483 -0.34653 0.0939 C -0.34896 0.05389 -0.34653 0.00648 -0.3342 -0.03376 C -0.32274 -0.07076 -0.30087 -0.0999 -0.27222 -0.11424 C -0.24288 -0.12557 -0.21423 -0.11077 -0.19496 -0.08533 C -0.17847 -0.06012 -0.16632 -0.01942 -0.16371 0.02799 C -0.16371 0.07563 -0.16632 0.11934 -0.17847 0.15634 C -0.19045 0.19311 -0.18785 0.19982 -0.23576 0.24746 C -0.27951 0.29926 -0.32274 0.28469 -0.34896 0.28793 C -0.37535 0.28793 -0.39705 0.27313 -0.42344 0.25833 C -0.45243 0.24075 -0.47639 0.20791 -0.49323 0.17854 C -0.51007 0.1494 -0.51719 0.11217 -0.52673 0.05389 C -0.53351 -0.00462 -0.53351 -0.03376 -0.53351 -0.07863 C -0.53351 -0.12257 -0.53351 -0.16605 -0.53351 -0.20999 " pathEditMode="relative" rAng="0" ptsTypes="fffffffffffffffffffffff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3737E-6 L -0.2007 -0.120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396  0.027 0.07993  0.06 0.07993  C 0.099 0.07993  0.113 0.03996  0.119 0.01599  L 0.125 -0.01599  C 0.131 -0.03996  0.146 -0.07993  0.19 -0.07993  C 0.218 -0.07993  0.25 -0.04396  0.25 0  C 0.25 0.04396  0.218 0.07993  0.19 0.07993  C 0.146 0.07993  0.131 0.03996  0.125 0.01599  L 0.119 -0.01599  C 0.113 -0.03996  0.099 -0.07993  0.06 -0.07993  C 0.027 -0.07993  0 -0.04396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Содержимое 31" descr="fon-dlya-prezentacii-vesna-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-459432"/>
            <a:ext cx="10225136" cy="7317432"/>
          </a:xfrm>
        </p:spPr>
      </p:pic>
      <p:sp>
        <p:nvSpPr>
          <p:cNvPr id="10" name="Овал 9"/>
          <p:cNvSpPr/>
          <p:nvPr/>
        </p:nvSpPr>
        <p:spPr>
          <a:xfrm>
            <a:off x="3563888" y="764704"/>
            <a:ext cx="1224136" cy="10801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067944" y="332656"/>
            <a:ext cx="432048" cy="36004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243019">
            <a:off x="4094624" y="1943514"/>
            <a:ext cx="360040" cy="36004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079345">
            <a:off x="4825983" y="1104597"/>
            <a:ext cx="428139" cy="34008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200000">
            <a:off x="3095836" y="1160748"/>
            <a:ext cx="432048" cy="36004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915257">
            <a:off x="4641115" y="564169"/>
            <a:ext cx="397525" cy="363749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8836964">
            <a:off x="3336635" y="573938"/>
            <a:ext cx="417341" cy="34620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3416188">
            <a:off x="3404817" y="1791739"/>
            <a:ext cx="392577" cy="322195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8031005">
            <a:off x="4646516" y="1631307"/>
            <a:ext cx="360040" cy="36004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043608" y="4509120"/>
            <a:ext cx="1944216" cy="108012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115616" y="3645024"/>
            <a:ext cx="1800200" cy="864096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475656" y="2708920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7596336" y="1988840"/>
            <a:ext cx="936104" cy="79208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7308304" y="2780928"/>
            <a:ext cx="1440160" cy="79208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7164288" y="3573016"/>
            <a:ext cx="1728192" cy="72008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884368" y="4293096"/>
            <a:ext cx="360040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763688" y="5589240"/>
            <a:ext cx="360040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-171400"/>
            <a:ext cx="5616624" cy="57606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Какие фигуры вы узнали?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veselyie-rebyata-shablon-prevyu-2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3541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Молодцы!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499992" y="2276872"/>
            <a:ext cx="1944216" cy="19442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908720"/>
            <a:ext cx="5958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Прикатилось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колесо,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Ведь похожее оно,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наглядная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натура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Лишь на круглую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фигуру.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Догадался, милый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друг?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Ну, конечно, это 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3801" b="2751"/>
          <a:stretch>
            <a:fillRect/>
          </a:stretch>
        </p:blipFill>
        <p:spPr>
          <a:xfrm>
            <a:off x="6516216" y="3212976"/>
            <a:ext cx="2228331" cy="311134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4076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фигура – хоть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куда,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Очень ровная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всегда,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 углы во мне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равны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четыре стороны.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Кубик – мой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любимый брат,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Потому что я….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060848"/>
            <a:ext cx="2088232" cy="20162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2" cstate="print"/>
          <a:srcRect t="3801" b="2751"/>
          <a:stretch>
            <a:fillRect/>
          </a:stretch>
        </p:blipFill>
        <p:spPr>
          <a:xfrm>
            <a:off x="6660232" y="3861048"/>
            <a:ext cx="2088232" cy="244827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фигуру посмотри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в альбоме начерти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Три угла. Три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стороны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Меж собой соедини.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Получился не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угольник,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красивый…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283968" y="2276872"/>
            <a:ext cx="2088232" cy="194421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2" cstate="print"/>
          <a:srcRect t="3801" b="2751"/>
          <a:stretch>
            <a:fillRect/>
          </a:stretch>
        </p:blipFill>
        <p:spPr>
          <a:xfrm>
            <a:off x="6660232" y="3861049"/>
            <a:ext cx="2088232" cy="244827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ctang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4481" t="21431" r="14502" b="21409"/>
          <a:stretch>
            <a:fillRect/>
          </a:stretch>
        </p:blipFill>
        <p:spPr>
          <a:xfrm>
            <a:off x="3563888" y="2708921"/>
            <a:ext cx="3096344" cy="1584176"/>
          </a:xfrm>
        </p:spPr>
      </p:pic>
      <p:sp>
        <p:nvSpPr>
          <p:cNvPr id="7" name="Прямоугольник 6"/>
          <p:cNvSpPr/>
          <p:nvPr/>
        </p:nvSpPr>
        <p:spPr>
          <a:xfrm>
            <a:off x="467544" y="1196752"/>
            <a:ext cx="4572000" cy="5725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Растянули мы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квадрат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представили на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взгляд,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кого он стал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похожим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Или с чем-то очень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схожим?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кирпич, не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треугольник -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Стал квадрат…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rcRect t="3801" b="2751"/>
          <a:stretch>
            <a:fillRect/>
          </a:stretch>
        </p:blipFill>
        <p:spPr>
          <a:xfrm>
            <a:off x="6660232" y="3861049"/>
            <a:ext cx="2088232" cy="244827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8478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если круг у нас упал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Или его вдруг кто-то сжал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по бокам слегка примял?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Тогда получим мы …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35896" y="2996952"/>
            <a:ext cx="2952328" cy="1368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 cstate="print"/>
          <a:srcRect t="3801" b="2751"/>
          <a:stretch>
            <a:fillRect/>
          </a:stretch>
        </p:blipFill>
        <p:spPr>
          <a:xfrm>
            <a:off x="6660232" y="3861049"/>
            <a:ext cx="2088232" cy="244827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узел 8"/>
          <p:cNvSpPr/>
          <p:nvPr/>
        </p:nvSpPr>
        <p:spPr>
          <a:xfrm>
            <a:off x="827584" y="548680"/>
            <a:ext cx="1368152" cy="122413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692696"/>
            <a:ext cx="108012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444208" y="548680"/>
            <a:ext cx="1440160" cy="11521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2852936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148064" y="2780928"/>
            <a:ext cx="2160240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http://fotohood.ru/images/271374_sinii-kr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1454150" cy="1454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maam.ru/upload/blogs/detsad-370256-1443079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45" r="8596"/>
          <a:stretch>
            <a:fillRect/>
          </a:stretch>
        </p:blipFill>
        <p:spPr bwMode="auto">
          <a:xfrm>
            <a:off x="7341912" y="4077072"/>
            <a:ext cx="1550568" cy="1513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risovat-legko.com/wp-content/uploads/2013/07/Inkscape-uroki-dlja-nachinajushhih-sozdanie-geometricheskih-figur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77683"/>
            <a:ext cx="2388278" cy="1380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mages.easyfreeclipart.com/59/oval-clip-art-at-clkercom-vector-online-royalty-free-5988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97152"/>
            <a:ext cx="2243024" cy="1371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k6-geometric-shapes.com/images/prism-base-squ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9017"/>
            <a:ext cx="1475655" cy="1475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79712" y="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Найдите тень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394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192 L 0.19167 0.03192 C 0.27674 0.03192 0.38177 -0.12789 0.38177 -0.25671 L 0.38177 -0.5439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8612E-6 L -0.09531 -0.525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5 -0.01619 L 0.01111 -0.01619 C 0.05 -0.01619 0.09792 -0.09459 0.09792 -0.15773 L 0.09792 -0.29926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9769E-6 L -0.10225 -0.552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3 0.0148 L 0.05208 -0.415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фигура лишняя?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83568" y="2492896"/>
            <a:ext cx="2736304" cy="1224136"/>
          </a:xfrm>
          <a:prstGeom prst="flowChart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67944" y="2420888"/>
            <a:ext cx="1656184" cy="15121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2420888"/>
            <a:ext cx="1512168" cy="14401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2" cstate="print"/>
          <a:srcRect t="3801" b="2751"/>
          <a:stretch>
            <a:fillRect/>
          </a:stretch>
        </p:blipFill>
        <p:spPr>
          <a:xfrm>
            <a:off x="6660232" y="4005064"/>
            <a:ext cx="2088232" cy="244827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-0.04695 L 0.06996 -0.04695 L 0.13298 0.09829 L 0.06996 0.24213 L -0.05504 0.24213 L -0.11806 0.09829 L -0.05504 -0.04695 Z " pathEditMode="relative" rAng="0" ptsTypes="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07863 L 0.07569 0.07863 L 0.07569 0.1605 L 0.12378 0.1605 L 0.12378 0.24283 L 0.17239 0.24283 L 0.17239 0.32562 L 0.22066 0.32562 L 0.22066 0.40772 L 0.26927 0.40772 L 0.26927 0.49051 L 0.31736 0.49051 L 0.31736 0.57261 L 0.36614 0.57261 L 0.36614 0.65564 " pathEditMode="relative" rAng="0" ptsTypes="FFFFFFFFFFFFFFF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3 -0.24468 C -0.09046 -0.21971 -0.05052 -0.19751 -0.00035 -0.19658 C 0.03941 -0.1945 0.07222 -0.20652 0.07291 -0.22179 C 0.07291 -0.23682 0.04079 -0.25093 0.00034 -0.25162 C -0.01997 -0.25162 -0.0382 -0.24977 -0.05122 -0.24468 C -0.07032 -0.23775 -0.08143 -0.22665 -0.08143 -0.21346 C -0.08143 -0.20652 -0.07813 -0.19959 -0.07223 -0.19334 C -0.05851 -0.18039 -0.0316 -0.17137 -0.00105 -0.17045 C 0.03489 -0.16837 0.06423 -0.17947 0.06423 -0.19242 C 0.06493 -0.20652 0.03559 -0.21855 -0.00035 -0.22063 C -0.01858 -0.22063 -0.0349 -0.21855 -0.0474 -0.21462 C -0.06372 -0.20768 -0.07414 -0.19658 -0.07414 -0.18548 C -0.07414 -0.17947 -0.07084 -0.17345 -0.06563 -0.16721 C -0.0533 -0.15634 -0.02969 -0.14709 -0.00157 -0.1464 C 0.03107 -0.14524 0.05711 -0.15518 0.05711 -0.16721 C 0.05781 -0.17947 0.03159 -0.19057 -0.00105 -0.19149 C -0.01736 -0.19242 -0.0323 -0.19057 -0.04341 -0.1864 C -0.05851 -0.18039 -0.06702 -0.17137 -0.06702 -0.16027 C -0.06702 -0.15518 -0.06441 -0.1494 -0.05973 -0.14431 C -0.04861 -0.13414 -0.02709 -0.12604 -0.00226 -0.12512 C 0.02708 -0.12512 0.05052 -0.13321 0.05052 -0.14431 C 0.05052 -0.15518 0.02777 -0.16536 -0.00157 -0.16628 C -0.01598 -0.16628 -0.02969 -0.1642 -0.03941 -0.16143 C -0.0533 -0.15634 -0.06111 -0.14709 -0.06181 -0.13807 C -0.06181 -0.13321 -0.05851 -0.12813 -0.05452 -0.12419 C -0.0448 -0.11402 -0.02518 -0.10708 -0.00296 -0.10708 C 0.02309 -0.10592 0.04479 -0.11309 0.04479 -0.12304 C 0.04531 -0.13321 0.02378 -0.14223 -0.00226 -0.14316 C -0.01528 -0.14316 -0.02778 -0.14223 -0.03629 -0.13807 C -0.04861 -0.13414 -0.05591 -0.12604 -0.05591 -0.11795 C -0.05591 -0.11309 -0.05382 -0.10893 -0.05 -0.105 C -0.0408 -0.09598 -0.02379 -0.08997 -0.00365 -0.08881 C 0.02048 -0.08881 0.03941 -0.09505 0.03941 -0.10407 C 0.0401 -0.11309 0.02118 -0.12119 -0.00296 -0.12211 C -0.01476 -0.12211 -0.02518 -0.12119 -0.03299 -0.11795 C -0.0441 -0.11402 -0.05052 -0.10708 -0.05052 -0.09899 C -0.05052 -0.09505 -0.04861 -0.09182 -0.04532 -0.08788 C -0.0375 -0.07979 -0.02188 -0.07493 -0.00365 -0.07401 C 0.01788 -0.07285 0.03489 -0.07887 0.03489 -0.08788 C 0.03489 -0.09505 0.01857 -0.10315 -0.00296 -0.10315 C -0.01407 -0.10407 -0.02379 -0.10199 -0.03108 -0.10014 C -0.0408 -0.09598 -0.04671 -0.08997 -0.04671 -0.08303 C -0.04671 -0.07887 -0.0448 -0.07586 -0.0415 -0.07285 C -0.03421 -0.06591 -0.01997 -0.06083 -0.00417 -0.05967 C 0.01527 -0.05875 0.03107 -0.06476 0.03107 -0.0717 C 0.03107 -0.07979 0.01527 -0.08603 -0.00365 -0.08696 C -0.01268 -0.08696 -0.02188 -0.08603 -0.02848 -0.08303 C -0.0375 -0.07979 -0.04271 -0.07493 -0.04271 -0.06776 C -0.04271 -0.06476 -0.0408 -0.06175 -0.0382 -0.05875 C -0.0316 -0.05273 -0.01927 -0.04764 -0.00417 -0.04764 C 0.01267 -0.04672 0.02708 -0.05181 0.02708 -0.05875 C 0.02708 -0.06476 0.01336 -0.071 -0.00417 -0.071 C -0.01216 -0.0717 -0.02049 -0.071 -0.02639 -0.06892 C -0.03421 -0.06476 -0.03889 -0.05967 -0.03889 -0.05481 C -0.03889 -0.05181 -0.0375 -0.0488 -0.0349 -0.04672 C -0.029 -0.04071 -0.01789 -0.03677 -0.00417 -0.03562 C 0.01145 -0.03562 0.02378 -0.04071 0.02378 -0.04579 C 0.02378 -0.05181 0.01145 -0.05782 -0.00417 -0.05782 C -0.01216 -0.05782 -0.01927 -0.05689 -0.02379 -0.05481 C -0.0316 -0.05273 -0.03559 -0.04764 -0.03559 -0.04256 C -0.03559 -0.04071 -0.03421 -0.0377 -0.0323 -0.03562 C -0.02709 -0.02961 -0.01667 -0.0266 -0.00486 -0.02544 C 0.00954 -0.02544 0.02048 -0.02961 0.02048 -0.03469 C 0.02048 -0.04071 0.00954 -0.04487 -0.00417 -0.04579 C -0.01146 -0.04579 -0.01789 -0.04487 -0.02257 -0.04256 C -0.029 -0.04071 -0.03299 -0.03677 -0.03299 -0.03169 C -0.03299 -0.02961 -0.0316 -0.02776 -0.02969 -0.02544 " pathEditMode="relative" rAng="0" ptsTypes="fffffffffffffffffffffffff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1520" y="1916832"/>
            <a:ext cx="3672408" cy="18722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355976" y="1988840"/>
            <a:ext cx="1872208" cy="18002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516216" y="2060848"/>
            <a:ext cx="1944216" cy="165618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2" cstate="print"/>
          <a:srcRect t="3801" b="2751"/>
          <a:stretch>
            <a:fillRect/>
          </a:stretch>
        </p:blipFill>
        <p:spPr>
          <a:xfrm>
            <a:off x="6660232" y="4005064"/>
            <a:ext cx="2088232" cy="244827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396  0.027 0.07993  0.06 0.07993  C 0.099 0.07993  0.113 0.03996  0.119 0.01599  L 0.125 -0.01599  C 0.131 -0.03996  0.146 -0.07993  0.19 -0.07993  C 0.218 -0.07993  0.25 -0.04396  0.25 0  C 0.25 0.04396  0.218 0.07993  0.19 0.07993  C 0.146 0.07993  0.131 0.03996  0.125 0.01599  L 0.119 -0.01599  C 0.113 -0.03996  0.099 -0.07993  0.06 -0.07993  C 0.027 -0.07993  0 -0.04396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5  -0.033 -0.06128  -0.027 -0.09991  C -0.024 -0.11323  -0.02 -0.12655  -0.014 -0.13721  C -0.01 -0.10657  0.004 -0.07859  0.025 -0.06128  C 0.025 -0.09858  0.041 -0.13454  0.068 -0.15053  C 0.077 -0.15719  0.087 -0.15985  0.097 -0.16118  C 0.082 -0.13854  0.074 -0.10657  0.077 -0.07327  C 0.099 -0.09724  0.13 -0.10257  0.157 -0.08525  C 0.166 -0.07993  0.175 -0.0706  0.181 -0.06128  C 0.158 -0.06394  0.134 -0.05195  0.117 -0.02797  C 0.144 -0.01998  0.167 0.00799  0.174 0.04662  C 0.176 0.05994  0.176 0.07327  0.174 0.08659  C 0.161 0.06128  0.139 0.04396  0.115 0.0413  C 0.127 0.0746  0.124 0.11589  0.106 0.14653  C 0.099 0.15719  0.091 0.16651  0.082 0.17184  C 0.089 0.14253  0.085 0.10923  0.072 0.08259  C 0.06 0.11589  0.034 0.13854  0.004 0.13854  C -0.007 0.13854  -0.017 0.13587  -0.026 0.13055  C -0.004 0.11989  0.013 0.09458  0.021 0.06394  C -0.007 0.07193  -0.036 0.05994  -0.055 0.02931  C -0.062 0.01732  -0.066 0.00533  -0.069 -0.00799  C -0.049 0.00932  -0.023 0.01199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531 L 0.08091 0.23219 C 0.09792 0.28353 0.12327 0.31267 0.14983 0.31267 C 0.17986 0.31267 0.20417 0.28353 0.22136 0.23219 L 0.30313 0.00531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460</TotalTime>
  <Words>169</Words>
  <Application>Microsoft Office PowerPoint</Application>
  <PresentationFormat>Экран (4:3)</PresentationFormat>
  <Paragraphs>66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   Выполнила Зотова Е.А</vt:lpstr>
      <vt:lpstr>Слайд 2</vt:lpstr>
      <vt:lpstr>Слайд 3</vt:lpstr>
      <vt:lpstr>Слайд 4</vt:lpstr>
      <vt:lpstr>Слайд 5</vt:lpstr>
      <vt:lpstr>Слайд 6</vt:lpstr>
      <vt:lpstr>Слайд 7</vt:lpstr>
      <vt:lpstr>Какая фигура лишняя?</vt:lpstr>
      <vt:lpstr>Слайд 9</vt:lpstr>
      <vt:lpstr>Какой фигуры не хватает?</vt:lpstr>
      <vt:lpstr>Из каких геометрических фигур состоит дом?</vt:lpstr>
      <vt:lpstr>Из каких геометрических фигур состоит рыба?</vt:lpstr>
      <vt:lpstr>Какие фигуры вы узнали?</vt:lpstr>
      <vt:lpstr>      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51</cp:revision>
  <dcterms:created xsi:type="dcterms:W3CDTF">2017-01-28T07:06:50Z</dcterms:created>
  <dcterms:modified xsi:type="dcterms:W3CDTF">2020-02-02T11:22:43Z</dcterms:modified>
</cp:coreProperties>
</file>